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5" r:id="rId5"/>
    <p:sldId id="266" r:id="rId6"/>
    <p:sldId id="264"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9B3F2D-F6BC-DB0F-F4D7-0B3AB8431074}" v="71" dt="2024-10-03T21:09:10.048"/>
    <p1510:client id="{66C37DAA-F5B8-6456-5C04-11CDCFB48611}" v="112" dt="2024-10-03T21:11:38.6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Yulian Ibarguen Murillo" userId="S::kevin.ibarguen.0433@miremington.edu.co::e1a501c3-8ad8-4701-b97c-f772de10c0be" providerId="AD" clId="Web-{1AE4AA4B-C85C-75C5-5ACE-BDD5889820E3}"/>
    <pc:docChg chg="modSld sldOrd">
      <pc:chgData name="Kevin Yulian Ibarguen Murillo" userId="S::kevin.ibarguen.0433@miremington.edu.co::e1a501c3-8ad8-4701-b97c-f772de10c0be" providerId="AD" clId="Web-{1AE4AA4B-C85C-75C5-5ACE-BDD5889820E3}" dt="2024-09-27T18:28:28.897" v="13" actId="20577"/>
      <pc:docMkLst>
        <pc:docMk/>
      </pc:docMkLst>
      <pc:sldChg chg="modSp">
        <pc:chgData name="Kevin Yulian Ibarguen Murillo" userId="S::kevin.ibarguen.0433@miremington.edu.co::e1a501c3-8ad8-4701-b97c-f772de10c0be" providerId="AD" clId="Web-{1AE4AA4B-C85C-75C5-5ACE-BDD5889820E3}" dt="2024-09-27T18:28:28.897" v="13" actId="20577"/>
        <pc:sldMkLst>
          <pc:docMk/>
          <pc:sldMk cId="3134037999" sldId="258"/>
        </pc:sldMkLst>
        <pc:spChg chg="mod">
          <ac:chgData name="Kevin Yulian Ibarguen Murillo" userId="S::kevin.ibarguen.0433@miremington.edu.co::e1a501c3-8ad8-4701-b97c-f772de10c0be" providerId="AD" clId="Web-{1AE4AA4B-C85C-75C5-5ACE-BDD5889820E3}" dt="2024-09-27T18:28:28.897" v="13" actId="20577"/>
          <ac:spMkLst>
            <pc:docMk/>
            <pc:sldMk cId="3134037999" sldId="258"/>
            <ac:spMk id="7" creationId="{7223F784-0512-C11F-3323-ACF1331DBE18}"/>
          </ac:spMkLst>
        </pc:spChg>
      </pc:sldChg>
      <pc:sldChg chg="ord">
        <pc:chgData name="Kevin Yulian Ibarguen Murillo" userId="S::kevin.ibarguen.0433@miremington.edu.co::e1a501c3-8ad8-4701-b97c-f772de10c0be" providerId="AD" clId="Web-{1AE4AA4B-C85C-75C5-5ACE-BDD5889820E3}" dt="2024-09-27T17:27:44.541" v="0"/>
        <pc:sldMkLst>
          <pc:docMk/>
          <pc:sldMk cId="2230893341" sldId="259"/>
        </pc:sldMkLst>
      </pc:sldChg>
      <pc:sldChg chg="modSp">
        <pc:chgData name="Kevin Yulian Ibarguen Murillo" userId="S::kevin.ibarguen.0433@miremington.edu.co::e1a501c3-8ad8-4701-b97c-f772de10c0be" providerId="AD" clId="Web-{1AE4AA4B-C85C-75C5-5ACE-BDD5889820E3}" dt="2024-09-27T17:29:13.387" v="10" actId="20577"/>
        <pc:sldMkLst>
          <pc:docMk/>
          <pc:sldMk cId="253466382" sldId="264"/>
        </pc:sldMkLst>
        <pc:spChg chg="mod">
          <ac:chgData name="Kevin Yulian Ibarguen Murillo" userId="S::kevin.ibarguen.0433@miremington.edu.co::e1a501c3-8ad8-4701-b97c-f772de10c0be" providerId="AD" clId="Web-{1AE4AA4B-C85C-75C5-5ACE-BDD5889820E3}" dt="2024-09-27T17:29:13.387" v="10" actId="20577"/>
          <ac:spMkLst>
            <pc:docMk/>
            <pc:sldMk cId="253466382" sldId="264"/>
            <ac:spMk id="3" creationId="{AED7D490-C217-3D5A-08BA-2B78A10924D7}"/>
          </ac:spMkLst>
        </pc:spChg>
      </pc:sldChg>
    </pc:docChg>
  </pc:docChgLst>
  <pc:docChgLst>
    <pc:chgData name="Kevin Yulian Ibarguen Murillo" userId="S::kevin.ibarguen.0433@miremington.edu.co::e1a501c3-8ad8-4701-b97c-f772de10c0be" providerId="AD" clId="Web-{4182F5D1-A163-B4D0-BACF-ED0394610383}"/>
    <pc:docChg chg="modSld">
      <pc:chgData name="Kevin Yulian Ibarguen Murillo" userId="S::kevin.ibarguen.0433@miremington.edu.co::e1a501c3-8ad8-4701-b97c-f772de10c0be" providerId="AD" clId="Web-{4182F5D1-A163-B4D0-BACF-ED0394610383}" dt="2024-09-28T03:55:08.264" v="5" actId="20577"/>
      <pc:docMkLst>
        <pc:docMk/>
      </pc:docMkLst>
      <pc:sldChg chg="modSp">
        <pc:chgData name="Kevin Yulian Ibarguen Murillo" userId="S::kevin.ibarguen.0433@miremington.edu.co::e1a501c3-8ad8-4701-b97c-f772de10c0be" providerId="AD" clId="Web-{4182F5D1-A163-B4D0-BACF-ED0394610383}" dt="2024-09-28T03:55:08.264" v="5" actId="20577"/>
        <pc:sldMkLst>
          <pc:docMk/>
          <pc:sldMk cId="2216930322" sldId="256"/>
        </pc:sldMkLst>
        <pc:spChg chg="mod">
          <ac:chgData name="Kevin Yulian Ibarguen Murillo" userId="S::kevin.ibarguen.0433@miremington.edu.co::e1a501c3-8ad8-4701-b97c-f772de10c0be" providerId="AD" clId="Web-{4182F5D1-A163-B4D0-BACF-ED0394610383}" dt="2024-09-28T03:55:08.264" v="5" actId="20577"/>
          <ac:spMkLst>
            <pc:docMk/>
            <pc:sldMk cId="2216930322" sldId="256"/>
            <ac:spMk id="3" creationId="{9B59BB4F-BF31-A7F7-3A7F-3034700CB257}"/>
          </ac:spMkLst>
        </pc:spChg>
      </pc:sldChg>
      <pc:sldChg chg="modSp">
        <pc:chgData name="Kevin Yulian Ibarguen Murillo" userId="S::kevin.ibarguen.0433@miremington.edu.co::e1a501c3-8ad8-4701-b97c-f772de10c0be" providerId="AD" clId="Web-{4182F5D1-A163-B4D0-BACF-ED0394610383}" dt="2024-09-28T03:12:06.356" v="2" actId="14100"/>
        <pc:sldMkLst>
          <pc:docMk/>
          <pc:sldMk cId="3134037999" sldId="258"/>
        </pc:sldMkLst>
        <pc:spChg chg="mod">
          <ac:chgData name="Kevin Yulian Ibarguen Murillo" userId="S::kevin.ibarguen.0433@miremington.edu.co::e1a501c3-8ad8-4701-b97c-f772de10c0be" providerId="AD" clId="Web-{4182F5D1-A163-B4D0-BACF-ED0394610383}" dt="2024-09-28T03:12:06.356" v="2" actId="14100"/>
          <ac:spMkLst>
            <pc:docMk/>
            <pc:sldMk cId="3134037999" sldId="258"/>
            <ac:spMk id="7" creationId="{7223F784-0512-C11F-3323-ACF1331DBE18}"/>
          </ac:spMkLst>
        </pc:spChg>
      </pc:sldChg>
    </pc:docChg>
  </pc:docChgLst>
  <pc:docChgLst>
    <pc:chgData name="Usuario invitado" userId="S::urn:spo:anon#cb43dd45a8626675ed7c516c43f5ff8c14bb42db2f654e29085ec428d289ef87::" providerId="AD" clId="Web-{66C37DAA-F5B8-6456-5C04-11CDCFB48611}"/>
    <pc:docChg chg="addSld delSld modSld sldOrd">
      <pc:chgData name="Usuario invitado" userId="S::urn:spo:anon#cb43dd45a8626675ed7c516c43f5ff8c14bb42db2f654e29085ec428d289ef87::" providerId="AD" clId="Web-{66C37DAA-F5B8-6456-5C04-11CDCFB48611}" dt="2024-10-03T21:11:38.644" v="102" actId="1076"/>
      <pc:docMkLst>
        <pc:docMk/>
      </pc:docMkLst>
      <pc:sldChg chg="modSp">
        <pc:chgData name="Usuario invitado" userId="S::urn:spo:anon#cb43dd45a8626675ed7c516c43f5ff8c14bb42db2f654e29085ec428d289ef87::" providerId="AD" clId="Web-{66C37DAA-F5B8-6456-5C04-11CDCFB48611}" dt="2024-10-03T21:00:25.022" v="13" actId="20577"/>
        <pc:sldMkLst>
          <pc:docMk/>
          <pc:sldMk cId="3549487190" sldId="257"/>
        </pc:sldMkLst>
        <pc:spChg chg="mod">
          <ac:chgData name="Usuario invitado" userId="S::urn:spo:anon#cb43dd45a8626675ed7c516c43f5ff8c14bb42db2f654e29085ec428d289ef87::" providerId="AD" clId="Web-{66C37DAA-F5B8-6456-5C04-11CDCFB48611}" dt="2024-10-03T21:00:25.022" v="13" actId="20577"/>
          <ac:spMkLst>
            <pc:docMk/>
            <pc:sldMk cId="3549487190" sldId="257"/>
            <ac:spMk id="3" creationId="{6F8B5C54-23A0-B86A-418A-D91B00026C74}"/>
          </ac:spMkLst>
        </pc:spChg>
      </pc:sldChg>
      <pc:sldChg chg="modSp del">
        <pc:chgData name="Usuario invitado" userId="S::urn:spo:anon#cb43dd45a8626675ed7c516c43f5ff8c14bb42db2f654e29085ec428d289ef87::" providerId="AD" clId="Web-{66C37DAA-F5B8-6456-5C04-11CDCFB48611}" dt="2024-10-03T21:04:00.813" v="59"/>
        <pc:sldMkLst>
          <pc:docMk/>
          <pc:sldMk cId="3134037999" sldId="258"/>
        </pc:sldMkLst>
        <pc:spChg chg="mod">
          <ac:chgData name="Usuario invitado" userId="S::urn:spo:anon#cb43dd45a8626675ed7c516c43f5ff8c14bb42db2f654e29085ec428d289ef87::" providerId="AD" clId="Web-{66C37DAA-F5B8-6456-5C04-11CDCFB48611}" dt="2024-10-03T21:03:58.141" v="58" actId="20577"/>
          <ac:spMkLst>
            <pc:docMk/>
            <pc:sldMk cId="3134037999" sldId="258"/>
            <ac:spMk id="7" creationId="{7223F784-0512-C11F-3323-ACF1331DBE18}"/>
          </ac:spMkLst>
        </pc:spChg>
      </pc:sldChg>
      <pc:sldChg chg="addSp delSp modSp del">
        <pc:chgData name="Usuario invitado" userId="S::urn:spo:anon#cb43dd45a8626675ed7c516c43f5ff8c14bb42db2f654e29085ec428d289ef87::" providerId="AD" clId="Web-{66C37DAA-F5B8-6456-5C04-11CDCFB48611}" dt="2024-10-03T21:01:59.855" v="32"/>
        <pc:sldMkLst>
          <pc:docMk/>
          <pc:sldMk cId="2230893341" sldId="259"/>
        </pc:sldMkLst>
        <pc:spChg chg="add mod">
          <ac:chgData name="Usuario invitado" userId="S::urn:spo:anon#cb43dd45a8626675ed7c516c43f5ff8c14bb42db2f654e29085ec428d289ef87::" providerId="AD" clId="Web-{66C37DAA-F5B8-6456-5C04-11CDCFB48611}" dt="2024-10-03T21:01:19.306" v="20"/>
          <ac:spMkLst>
            <pc:docMk/>
            <pc:sldMk cId="2230893341" sldId="259"/>
            <ac:spMk id="3" creationId="{5CA0B2C0-1F36-3942-17DD-171DF14D766C}"/>
          </ac:spMkLst>
        </pc:spChg>
        <pc:spChg chg="add del mod">
          <ac:chgData name="Usuario invitado" userId="S::urn:spo:anon#cb43dd45a8626675ed7c516c43f5ff8c14bb42db2f654e29085ec428d289ef87::" providerId="AD" clId="Web-{66C37DAA-F5B8-6456-5C04-11CDCFB48611}" dt="2024-10-03T21:01:49.151" v="30"/>
          <ac:spMkLst>
            <pc:docMk/>
            <pc:sldMk cId="2230893341" sldId="259"/>
            <ac:spMk id="4" creationId="{1D72C560-91CE-548C-F9F6-F739753E9C35}"/>
          </ac:spMkLst>
        </pc:spChg>
        <pc:picChg chg="del">
          <ac:chgData name="Usuario invitado" userId="S::urn:spo:anon#cb43dd45a8626675ed7c516c43f5ff8c14bb42db2f654e29085ec428d289ef87::" providerId="AD" clId="Web-{66C37DAA-F5B8-6456-5C04-11CDCFB48611}" dt="2024-10-03T21:01:19.306" v="20"/>
          <ac:picMkLst>
            <pc:docMk/>
            <pc:sldMk cId="2230893341" sldId="259"/>
            <ac:picMk id="5" creationId="{4D2D107F-6606-6840-76A5-288C2A449B59}"/>
          </ac:picMkLst>
        </pc:picChg>
      </pc:sldChg>
      <pc:sldChg chg="del">
        <pc:chgData name="Usuario invitado" userId="S::urn:spo:anon#cb43dd45a8626675ed7c516c43f5ff8c14bb42db2f654e29085ec428d289ef87::" providerId="AD" clId="Web-{66C37DAA-F5B8-6456-5C04-11CDCFB48611}" dt="2024-10-03T21:04:29.955" v="68"/>
        <pc:sldMkLst>
          <pc:docMk/>
          <pc:sldMk cId="3405974586" sldId="260"/>
        </pc:sldMkLst>
      </pc:sldChg>
      <pc:sldChg chg="addSp delSp modSp">
        <pc:chgData name="Usuario invitado" userId="S::urn:spo:anon#cb43dd45a8626675ed7c516c43f5ff8c14bb42db2f654e29085ec428d289ef87::" providerId="AD" clId="Web-{66C37DAA-F5B8-6456-5C04-11CDCFB48611}" dt="2024-10-03T21:03:22.467" v="57" actId="20577"/>
        <pc:sldMkLst>
          <pc:docMk/>
          <pc:sldMk cId="478311223" sldId="261"/>
        </pc:sldMkLst>
        <pc:spChg chg="mod">
          <ac:chgData name="Usuario invitado" userId="S::urn:spo:anon#cb43dd45a8626675ed7c516c43f5ff8c14bb42db2f654e29085ec428d289ef87::" providerId="AD" clId="Web-{66C37DAA-F5B8-6456-5C04-11CDCFB48611}" dt="2024-10-03T21:00:52.493" v="15" actId="20577"/>
          <ac:spMkLst>
            <pc:docMk/>
            <pc:sldMk cId="478311223" sldId="261"/>
            <ac:spMk id="2" creationId="{7178639D-F5A6-9889-7D1E-45FBF7080066}"/>
          </ac:spMkLst>
        </pc:spChg>
        <pc:spChg chg="mod">
          <ac:chgData name="Usuario invitado" userId="S::urn:spo:anon#cb43dd45a8626675ed7c516c43f5ff8c14bb42db2f654e29085ec428d289ef87::" providerId="AD" clId="Web-{66C37DAA-F5B8-6456-5C04-11CDCFB48611}" dt="2024-10-03T21:03:22.467" v="57" actId="20577"/>
          <ac:spMkLst>
            <pc:docMk/>
            <pc:sldMk cId="478311223" sldId="261"/>
            <ac:spMk id="3" creationId="{00833CC5-9A56-C3EE-1451-91A24675C0D5}"/>
          </ac:spMkLst>
        </pc:spChg>
        <pc:spChg chg="add del mod">
          <ac:chgData name="Usuario invitado" userId="S::urn:spo:anon#cb43dd45a8626675ed7c516c43f5ff8c14bb42db2f654e29085ec428d289ef87::" providerId="AD" clId="Web-{66C37DAA-F5B8-6456-5C04-11CDCFB48611}" dt="2024-10-03T21:01:12.181" v="19"/>
          <ac:spMkLst>
            <pc:docMk/>
            <pc:sldMk cId="478311223" sldId="261"/>
            <ac:spMk id="4" creationId="{3015DA0D-2508-2711-29BC-4ECC7F388181}"/>
          </ac:spMkLst>
        </pc:spChg>
      </pc:sldChg>
      <pc:sldChg chg="modSp">
        <pc:chgData name="Usuario invitado" userId="S::urn:spo:anon#cb43dd45a8626675ed7c516c43f5ff8c14bb42db2f654e29085ec428d289ef87::" providerId="AD" clId="Web-{66C37DAA-F5B8-6456-5C04-11CDCFB48611}" dt="2024-10-03T21:09:50.718" v="88" actId="20577"/>
        <pc:sldMkLst>
          <pc:docMk/>
          <pc:sldMk cId="253466382" sldId="264"/>
        </pc:sldMkLst>
        <pc:spChg chg="mod">
          <ac:chgData name="Usuario invitado" userId="S::urn:spo:anon#cb43dd45a8626675ed7c516c43f5ff8c14bb42db2f654e29085ec428d289ef87::" providerId="AD" clId="Web-{66C37DAA-F5B8-6456-5C04-11CDCFB48611}" dt="2024-10-03T21:09:50.718" v="88" actId="20577"/>
          <ac:spMkLst>
            <pc:docMk/>
            <pc:sldMk cId="253466382" sldId="264"/>
            <ac:spMk id="3" creationId="{AED7D490-C217-3D5A-08BA-2B78A10924D7}"/>
          </ac:spMkLst>
        </pc:spChg>
      </pc:sldChg>
      <pc:sldChg chg="addSp modSp new ord">
        <pc:chgData name="Usuario invitado" userId="S::urn:spo:anon#cb43dd45a8626675ed7c516c43f5ff8c14bb42db2f654e29085ec428d289ef87::" providerId="AD" clId="Web-{66C37DAA-F5B8-6456-5C04-11CDCFB48611}" dt="2024-10-03T21:11:38.644" v="102" actId="1076"/>
        <pc:sldMkLst>
          <pc:docMk/>
          <pc:sldMk cId="2549058215" sldId="265"/>
        </pc:sldMkLst>
        <pc:spChg chg="mod">
          <ac:chgData name="Usuario invitado" userId="S::urn:spo:anon#cb43dd45a8626675ed7c516c43f5ff8c14bb42db2f654e29085ec428d289ef87::" providerId="AD" clId="Web-{66C37DAA-F5B8-6456-5C04-11CDCFB48611}" dt="2024-10-03T21:02:17.699" v="38" actId="20577"/>
          <ac:spMkLst>
            <pc:docMk/>
            <pc:sldMk cId="2549058215" sldId="265"/>
            <ac:spMk id="2" creationId="{D07E94A9-D665-17DD-BB6D-52881BCB4805}"/>
          </ac:spMkLst>
        </pc:spChg>
        <pc:spChg chg="mod">
          <ac:chgData name="Usuario invitado" userId="S::urn:spo:anon#cb43dd45a8626675ed7c516c43f5ff8c14bb42db2f654e29085ec428d289ef87::" providerId="AD" clId="Web-{66C37DAA-F5B8-6456-5C04-11CDCFB48611}" dt="2024-10-03T21:03:14.467" v="56" actId="20577"/>
          <ac:spMkLst>
            <pc:docMk/>
            <pc:sldMk cId="2549058215" sldId="265"/>
            <ac:spMk id="3" creationId="{B8A488FE-E59A-C89F-5BCD-3CA21C8E047D}"/>
          </ac:spMkLst>
        </pc:spChg>
        <pc:picChg chg="add mod">
          <ac:chgData name="Usuario invitado" userId="S::urn:spo:anon#cb43dd45a8626675ed7c516c43f5ff8c14bb42db2f654e29085ec428d289ef87::" providerId="AD" clId="Web-{66C37DAA-F5B8-6456-5C04-11CDCFB48611}" dt="2024-10-03T21:11:38.644" v="102" actId="1076"/>
          <ac:picMkLst>
            <pc:docMk/>
            <pc:sldMk cId="2549058215" sldId="265"/>
            <ac:picMk id="4" creationId="{DEA4FD56-C8C5-4E22-E7E7-18E2E9F6324A}"/>
          </ac:picMkLst>
        </pc:picChg>
      </pc:sldChg>
      <pc:sldChg chg="addSp delSp modSp new ord">
        <pc:chgData name="Usuario invitado" userId="S::urn:spo:anon#cb43dd45a8626675ed7c516c43f5ff8c14bb42db2f654e29085ec428d289ef87::" providerId="AD" clId="Web-{66C37DAA-F5B8-6456-5C04-11CDCFB48611}" dt="2024-10-03T21:11:21.675" v="97"/>
        <pc:sldMkLst>
          <pc:docMk/>
          <pc:sldMk cId="3197044697" sldId="266"/>
        </pc:sldMkLst>
        <pc:spChg chg="mod">
          <ac:chgData name="Usuario invitado" userId="S::urn:spo:anon#cb43dd45a8626675ed7c516c43f5ff8c14bb42db2f654e29085ec428d289ef87::" providerId="AD" clId="Web-{66C37DAA-F5B8-6456-5C04-11CDCFB48611}" dt="2024-10-03T21:04:24.439" v="67" actId="20577"/>
          <ac:spMkLst>
            <pc:docMk/>
            <pc:sldMk cId="3197044697" sldId="266"/>
            <ac:spMk id="2" creationId="{42E44B62-461D-0AFE-6531-F065774407A8}"/>
          </ac:spMkLst>
        </pc:spChg>
        <pc:spChg chg="mod">
          <ac:chgData name="Usuario invitado" userId="S::urn:spo:anon#cb43dd45a8626675ed7c516c43f5ff8c14bb42db2f654e29085ec428d289ef87::" providerId="AD" clId="Web-{66C37DAA-F5B8-6456-5C04-11CDCFB48611}" dt="2024-10-03T21:05:14.097" v="82" actId="20577"/>
          <ac:spMkLst>
            <pc:docMk/>
            <pc:sldMk cId="3197044697" sldId="266"/>
            <ac:spMk id="3" creationId="{C84098C7-BF4B-3083-35EC-F5EFE276F4D0}"/>
          </ac:spMkLst>
        </pc:spChg>
        <pc:picChg chg="add del mod">
          <ac:chgData name="Usuario invitado" userId="S::urn:spo:anon#cb43dd45a8626675ed7c516c43f5ff8c14bb42db2f654e29085ec428d289ef87::" providerId="AD" clId="Web-{66C37DAA-F5B8-6456-5C04-11CDCFB48611}" dt="2024-10-03T21:10:41.361" v="94"/>
          <ac:picMkLst>
            <pc:docMk/>
            <pc:sldMk cId="3197044697" sldId="266"/>
            <ac:picMk id="4" creationId="{8423149C-5F45-1534-8C1C-352628616846}"/>
          </ac:picMkLst>
        </pc:picChg>
        <pc:picChg chg="add del mod">
          <ac:chgData name="Usuario invitado" userId="S::urn:spo:anon#cb43dd45a8626675ed7c516c43f5ff8c14bb42db2f654e29085ec428d289ef87::" providerId="AD" clId="Web-{66C37DAA-F5B8-6456-5C04-11CDCFB48611}" dt="2024-10-03T21:11:21.675" v="97"/>
          <ac:picMkLst>
            <pc:docMk/>
            <pc:sldMk cId="3197044697" sldId="266"/>
            <ac:picMk id="5" creationId="{9907677F-5380-1019-C378-E0BBCBD94ED1}"/>
          </ac:picMkLst>
        </pc:picChg>
      </pc:sldChg>
    </pc:docChg>
  </pc:docChgLst>
  <pc:docChgLst>
    <pc:chgData name="Kevin Yulian Ibarguen Murillo" userId="S::kevin.ibarguen.0433@miremington.edu.co::e1a501c3-8ad8-4701-b97c-f772de10c0be" providerId="AD" clId="Web-{239B3F2D-F6BC-DB0F-F4D7-0B3AB8431074}"/>
    <pc:docChg chg="delSld modSld">
      <pc:chgData name="Kevin Yulian Ibarguen Murillo" userId="S::kevin.ibarguen.0433@miremington.edu.co::e1a501c3-8ad8-4701-b97c-f772de10c0be" providerId="AD" clId="Web-{239B3F2D-F6BC-DB0F-F4D7-0B3AB8431074}" dt="2024-10-03T21:09:10.048" v="71" actId="20577"/>
      <pc:docMkLst>
        <pc:docMk/>
      </pc:docMkLst>
      <pc:sldChg chg="modSp">
        <pc:chgData name="Kevin Yulian Ibarguen Murillo" userId="S::kevin.ibarguen.0433@miremington.edu.co::e1a501c3-8ad8-4701-b97c-f772de10c0be" providerId="AD" clId="Web-{239B3F2D-F6BC-DB0F-F4D7-0B3AB8431074}" dt="2024-10-03T20:29:34.351" v="10" actId="20577"/>
        <pc:sldMkLst>
          <pc:docMk/>
          <pc:sldMk cId="2216930322" sldId="256"/>
        </pc:sldMkLst>
        <pc:spChg chg="mod">
          <ac:chgData name="Kevin Yulian Ibarguen Murillo" userId="S::kevin.ibarguen.0433@miremington.edu.co::e1a501c3-8ad8-4701-b97c-f772de10c0be" providerId="AD" clId="Web-{239B3F2D-F6BC-DB0F-F4D7-0B3AB8431074}" dt="2024-10-03T20:29:34.351" v="10" actId="20577"/>
          <ac:spMkLst>
            <pc:docMk/>
            <pc:sldMk cId="2216930322" sldId="256"/>
            <ac:spMk id="3" creationId="{9B59BB4F-BF31-A7F7-3A7F-3034700CB257}"/>
          </ac:spMkLst>
        </pc:spChg>
      </pc:sldChg>
      <pc:sldChg chg="modSp">
        <pc:chgData name="Kevin Yulian Ibarguen Murillo" userId="S::kevin.ibarguen.0433@miremington.edu.co::e1a501c3-8ad8-4701-b97c-f772de10c0be" providerId="AD" clId="Web-{239B3F2D-F6BC-DB0F-F4D7-0B3AB8431074}" dt="2024-10-03T21:03:39.615" v="51" actId="20577"/>
        <pc:sldMkLst>
          <pc:docMk/>
          <pc:sldMk cId="3549487190" sldId="257"/>
        </pc:sldMkLst>
        <pc:spChg chg="mod">
          <ac:chgData name="Kevin Yulian Ibarguen Murillo" userId="S::kevin.ibarguen.0433@miremington.edu.co::e1a501c3-8ad8-4701-b97c-f772de10c0be" providerId="AD" clId="Web-{239B3F2D-F6BC-DB0F-F4D7-0B3AB8431074}" dt="2024-10-03T20:30:17.227" v="24" actId="20577"/>
          <ac:spMkLst>
            <pc:docMk/>
            <pc:sldMk cId="3549487190" sldId="257"/>
            <ac:spMk id="2" creationId="{5C1A93AD-FDF7-2764-CED5-258F3BEC9782}"/>
          </ac:spMkLst>
        </pc:spChg>
        <pc:spChg chg="mod">
          <ac:chgData name="Kevin Yulian Ibarguen Murillo" userId="S::kevin.ibarguen.0433@miremington.edu.co::e1a501c3-8ad8-4701-b97c-f772de10c0be" providerId="AD" clId="Web-{239B3F2D-F6BC-DB0F-F4D7-0B3AB8431074}" dt="2024-10-03T21:03:39.615" v="51" actId="20577"/>
          <ac:spMkLst>
            <pc:docMk/>
            <pc:sldMk cId="3549487190" sldId="257"/>
            <ac:spMk id="3" creationId="{6F8B5C54-23A0-B86A-418A-D91B00026C74}"/>
          </ac:spMkLst>
        </pc:spChg>
      </pc:sldChg>
      <pc:sldChg chg="modSp">
        <pc:chgData name="Kevin Yulian Ibarguen Murillo" userId="S::kevin.ibarguen.0433@miremington.edu.co::e1a501c3-8ad8-4701-b97c-f772de10c0be" providerId="AD" clId="Web-{239B3F2D-F6BC-DB0F-F4D7-0B3AB8431074}" dt="2024-10-03T21:04:04.335" v="55" actId="20577"/>
        <pc:sldMkLst>
          <pc:docMk/>
          <pc:sldMk cId="478311223" sldId="261"/>
        </pc:sldMkLst>
        <pc:spChg chg="mod">
          <ac:chgData name="Kevin Yulian Ibarguen Murillo" userId="S::kevin.ibarguen.0433@miremington.edu.co::e1a501c3-8ad8-4701-b97c-f772de10c0be" providerId="AD" clId="Web-{239B3F2D-F6BC-DB0F-F4D7-0B3AB8431074}" dt="2024-10-03T21:04:04.335" v="55" actId="20577"/>
          <ac:spMkLst>
            <pc:docMk/>
            <pc:sldMk cId="478311223" sldId="261"/>
            <ac:spMk id="3" creationId="{00833CC5-9A56-C3EE-1451-91A24675C0D5}"/>
          </ac:spMkLst>
        </pc:spChg>
      </pc:sldChg>
      <pc:sldChg chg="del">
        <pc:chgData name="Kevin Yulian Ibarguen Murillo" userId="S::kevin.ibarguen.0433@miremington.edu.co::e1a501c3-8ad8-4701-b97c-f772de10c0be" providerId="AD" clId="Web-{239B3F2D-F6BC-DB0F-F4D7-0B3AB8431074}" dt="2024-10-03T21:06:02.948" v="56"/>
        <pc:sldMkLst>
          <pc:docMk/>
          <pc:sldMk cId="3142263012" sldId="262"/>
        </pc:sldMkLst>
      </pc:sldChg>
      <pc:sldChg chg="addSp delSp modSp">
        <pc:chgData name="Kevin Yulian Ibarguen Murillo" userId="S::kevin.ibarguen.0433@miremington.edu.co::e1a501c3-8ad8-4701-b97c-f772de10c0be" providerId="AD" clId="Web-{239B3F2D-F6BC-DB0F-F4D7-0B3AB8431074}" dt="2024-10-03T21:09:10.048" v="71" actId="20577"/>
        <pc:sldMkLst>
          <pc:docMk/>
          <pc:sldMk cId="253466382" sldId="264"/>
        </pc:sldMkLst>
        <pc:spChg chg="add del mod">
          <ac:chgData name="Kevin Yulian Ibarguen Murillo" userId="S::kevin.ibarguen.0433@miremington.edu.co::e1a501c3-8ad8-4701-b97c-f772de10c0be" providerId="AD" clId="Web-{239B3F2D-F6BC-DB0F-F4D7-0B3AB8431074}" dt="2024-10-03T21:09:03.845" v="68"/>
          <ac:spMkLst>
            <pc:docMk/>
            <pc:sldMk cId="253466382" sldId="264"/>
            <ac:spMk id="2" creationId="{3AE20B14-16DE-59C7-C2A1-602413FF6875}"/>
          </ac:spMkLst>
        </pc:spChg>
        <pc:spChg chg="mod">
          <ac:chgData name="Kevin Yulian Ibarguen Murillo" userId="S::kevin.ibarguen.0433@miremington.edu.co::e1a501c3-8ad8-4701-b97c-f772de10c0be" providerId="AD" clId="Web-{239B3F2D-F6BC-DB0F-F4D7-0B3AB8431074}" dt="2024-10-03T21:09:10.048" v="71" actId="20577"/>
          <ac:spMkLst>
            <pc:docMk/>
            <pc:sldMk cId="253466382" sldId="264"/>
            <ac:spMk id="3" creationId="{AED7D490-C217-3D5A-08BA-2B78A10924D7}"/>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a:t>Haga clic para modificar el estilo de título del patrón</a:t>
            </a:r>
            <a:endParaRPr lang="en-US"/>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4" name="Date Placeholder 3"/>
          <p:cNvSpPr>
            <a:spLocks noGrp="1"/>
          </p:cNvSpPr>
          <p:nvPr>
            <p:ph type="dt" sz="half" idx="10"/>
          </p:nvPr>
        </p:nvSpPr>
        <p:spPr/>
        <p:txBody>
          <a:bodyPr/>
          <a:lstStyle/>
          <a:p>
            <a:fld id="{A962A0A5-0C45-43C7-9617-0D04DE4C7743}" type="datetimeFigureOut">
              <a:rPr lang="es-CO" smtClean="0"/>
              <a:t>3/10/2024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AE167DD-C796-4941-B2DC-9EA28D22F057}" type="slidenum">
              <a:rPr lang="es-CO" smtClean="0"/>
              <a:t>‹#›</a:t>
            </a:fld>
            <a:endParaRPr lang="es-CO"/>
          </a:p>
        </p:txBody>
      </p:sp>
    </p:spTree>
    <p:extLst>
      <p:ext uri="{BB962C8B-B14F-4D97-AF65-F5344CB8AC3E}">
        <p14:creationId xmlns:p14="http://schemas.microsoft.com/office/powerpoint/2010/main" val="253736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a:t>Haga clic para modificar el estilo de título del patrón</a:t>
            </a:r>
            <a:endParaRPr lang="en-US"/>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962A0A5-0C45-43C7-9617-0D04DE4C7743}" type="datetimeFigureOut">
              <a:rPr lang="es-CO" smtClean="0"/>
              <a:t>3/10/2024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AE167DD-C796-4941-B2DC-9EA28D22F057}" type="slidenum">
              <a:rPr lang="es-CO" smtClean="0"/>
              <a:t>‹#›</a:t>
            </a:fld>
            <a:endParaRPr lang="es-CO"/>
          </a:p>
        </p:txBody>
      </p:sp>
    </p:spTree>
    <p:extLst>
      <p:ext uri="{BB962C8B-B14F-4D97-AF65-F5344CB8AC3E}">
        <p14:creationId xmlns:p14="http://schemas.microsoft.com/office/powerpoint/2010/main" val="855666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962A0A5-0C45-43C7-9617-0D04DE4C7743}" type="datetimeFigureOut">
              <a:rPr lang="es-CO" smtClean="0"/>
              <a:t>3/10/2024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AE167DD-C796-4941-B2DC-9EA28D22F057}" type="slidenum">
              <a:rPr lang="es-CO" smtClean="0"/>
              <a:t>‹#›</a:t>
            </a:fld>
            <a:endParaRPr lang="es-CO"/>
          </a:p>
        </p:txBody>
      </p:sp>
    </p:spTree>
    <p:extLst>
      <p:ext uri="{BB962C8B-B14F-4D97-AF65-F5344CB8AC3E}">
        <p14:creationId xmlns:p14="http://schemas.microsoft.com/office/powerpoint/2010/main" val="432010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a:t>Haga clic para modificar el estilo de título del patrón</a:t>
            </a:r>
            <a:endParaRPr lang="en-US"/>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962A0A5-0C45-43C7-9617-0D04DE4C7743}" type="datetimeFigureOut">
              <a:rPr lang="es-CO" smtClean="0"/>
              <a:t>3/10/2024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AE167DD-C796-4941-B2DC-9EA28D22F057}" type="slidenum">
              <a:rPr lang="es-CO" smtClean="0"/>
              <a:t>‹#›</a:t>
            </a:fld>
            <a:endParaRPr lang="es-CO"/>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2354715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962A0A5-0C45-43C7-9617-0D04DE4C7743}" type="datetimeFigureOut">
              <a:rPr lang="es-CO" smtClean="0"/>
              <a:t>3/10/2024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AE167DD-C796-4941-B2DC-9EA28D22F057}" type="slidenum">
              <a:rPr lang="es-CO" smtClean="0"/>
              <a:t>‹#›</a:t>
            </a:fld>
            <a:endParaRPr lang="es-CO"/>
          </a:p>
        </p:txBody>
      </p:sp>
    </p:spTree>
    <p:extLst>
      <p:ext uri="{BB962C8B-B14F-4D97-AF65-F5344CB8AC3E}">
        <p14:creationId xmlns:p14="http://schemas.microsoft.com/office/powerpoint/2010/main" val="281774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a:t>Haga clic para modificar el estilo de título del patrón</a:t>
            </a:r>
            <a:endParaRPr lang="en-US"/>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A962A0A5-0C45-43C7-9617-0D04DE4C7743}" type="datetimeFigureOut">
              <a:rPr lang="es-CO" smtClean="0"/>
              <a:t>3/10/2024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BAE167DD-C796-4941-B2DC-9EA28D22F057}" type="slidenum">
              <a:rPr lang="es-CO" smtClean="0"/>
              <a:t>‹#›</a:t>
            </a:fld>
            <a:endParaRPr lang="es-CO"/>
          </a:p>
        </p:txBody>
      </p:sp>
    </p:spTree>
    <p:extLst>
      <p:ext uri="{BB962C8B-B14F-4D97-AF65-F5344CB8AC3E}">
        <p14:creationId xmlns:p14="http://schemas.microsoft.com/office/powerpoint/2010/main" val="2369533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a:t>Haga clic para modificar el estilo de título del patrón</a:t>
            </a:r>
            <a:endParaRPr lang="en-US"/>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A962A0A5-0C45-43C7-9617-0D04DE4C7743}" type="datetimeFigureOut">
              <a:rPr lang="es-CO" smtClean="0"/>
              <a:t>3/10/2024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BAE167DD-C796-4941-B2DC-9EA28D22F057}" type="slidenum">
              <a:rPr lang="es-CO" smtClean="0"/>
              <a:t>‹#›</a:t>
            </a:fld>
            <a:endParaRPr lang="es-CO"/>
          </a:p>
        </p:txBody>
      </p:sp>
    </p:spTree>
    <p:extLst>
      <p:ext uri="{BB962C8B-B14F-4D97-AF65-F5344CB8AC3E}">
        <p14:creationId xmlns:p14="http://schemas.microsoft.com/office/powerpoint/2010/main" val="7982962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A962A0A5-0C45-43C7-9617-0D04DE4C7743}" type="datetimeFigureOut">
              <a:rPr lang="es-CO" smtClean="0"/>
              <a:t>3/10/2024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AE167DD-C796-4941-B2DC-9EA28D22F057}" type="slidenum">
              <a:rPr lang="es-CO" smtClean="0"/>
              <a:t>‹#›</a:t>
            </a:fld>
            <a:endParaRPr lang="es-CO"/>
          </a:p>
        </p:txBody>
      </p:sp>
    </p:spTree>
    <p:extLst>
      <p:ext uri="{BB962C8B-B14F-4D97-AF65-F5344CB8AC3E}">
        <p14:creationId xmlns:p14="http://schemas.microsoft.com/office/powerpoint/2010/main" val="3336430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a:t>Haga clic para modificar el estilo de título del patrón</a:t>
            </a:r>
            <a:endParaRPr lang="en-US"/>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A962A0A5-0C45-43C7-9617-0D04DE4C7743}" type="datetimeFigureOut">
              <a:rPr lang="es-CO" smtClean="0"/>
              <a:t>3/10/2024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AE167DD-C796-4941-B2DC-9EA28D22F057}" type="slidenum">
              <a:rPr lang="es-CO" smtClean="0"/>
              <a:t>‹#›</a:t>
            </a:fld>
            <a:endParaRPr lang="es-CO"/>
          </a:p>
        </p:txBody>
      </p:sp>
    </p:spTree>
    <p:extLst>
      <p:ext uri="{BB962C8B-B14F-4D97-AF65-F5344CB8AC3E}">
        <p14:creationId xmlns:p14="http://schemas.microsoft.com/office/powerpoint/2010/main" val="2271252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a:p>
        </p:txBody>
      </p:sp>
      <p:sp>
        <p:nvSpPr>
          <p:cNvPr id="12" name="Content Placeholder 2"/>
          <p:cNvSpPr>
            <a:spLocks noGrp="1"/>
          </p:cNvSpPr>
          <p:nvPr>
            <p:ph sz="quarter" idx="13"/>
          </p:nvPr>
        </p:nvSpPr>
        <p:spPr>
          <a:xfrm>
            <a:off x="913774" y="2367092"/>
            <a:ext cx="10363826"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A962A0A5-0C45-43C7-9617-0D04DE4C7743}" type="datetimeFigureOut">
              <a:rPr lang="es-CO" smtClean="0"/>
              <a:t>3/10/2024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AE167DD-C796-4941-B2DC-9EA28D22F057}" type="slidenum">
              <a:rPr lang="es-CO" smtClean="0"/>
              <a:t>‹#›</a:t>
            </a:fld>
            <a:endParaRPr lang="es-CO"/>
          </a:p>
        </p:txBody>
      </p:sp>
    </p:spTree>
    <p:extLst>
      <p:ext uri="{BB962C8B-B14F-4D97-AF65-F5344CB8AC3E}">
        <p14:creationId xmlns:p14="http://schemas.microsoft.com/office/powerpoint/2010/main" val="8596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a:t>Haga clic para modificar el estilo de título del patrón</a:t>
            </a:r>
            <a:endParaRPr lang="en-US"/>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962A0A5-0C45-43C7-9617-0D04DE4C7743}" type="datetimeFigureOut">
              <a:rPr lang="es-CO" smtClean="0"/>
              <a:t>3/10/2024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AE167DD-C796-4941-B2DC-9EA28D22F057}" type="slidenum">
              <a:rPr lang="es-CO" smtClean="0"/>
              <a:t>‹#›</a:t>
            </a:fld>
            <a:endParaRPr lang="es-CO"/>
          </a:p>
        </p:txBody>
      </p:sp>
    </p:spTree>
    <p:extLst>
      <p:ext uri="{BB962C8B-B14F-4D97-AF65-F5344CB8AC3E}">
        <p14:creationId xmlns:p14="http://schemas.microsoft.com/office/powerpoint/2010/main" val="427117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a:p>
        </p:txBody>
      </p:sp>
      <p:sp>
        <p:nvSpPr>
          <p:cNvPr id="12" name="Content Placeholder 2"/>
          <p:cNvSpPr>
            <a:spLocks noGrp="1"/>
          </p:cNvSpPr>
          <p:nvPr>
            <p:ph sz="quarter" idx="13"/>
          </p:nvPr>
        </p:nvSpPr>
        <p:spPr>
          <a:xfrm>
            <a:off x="913774" y="2367092"/>
            <a:ext cx="5106026"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3" name="Content Placeholder 3"/>
          <p:cNvSpPr>
            <a:spLocks noGrp="1"/>
          </p:cNvSpPr>
          <p:nvPr>
            <p:ph sz="quarter" idx="14"/>
          </p:nvPr>
        </p:nvSpPr>
        <p:spPr>
          <a:xfrm>
            <a:off x="6172200" y="2367092"/>
            <a:ext cx="5105400"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Date Placeholder 4"/>
          <p:cNvSpPr>
            <a:spLocks noGrp="1"/>
          </p:cNvSpPr>
          <p:nvPr>
            <p:ph type="dt" sz="half" idx="10"/>
          </p:nvPr>
        </p:nvSpPr>
        <p:spPr/>
        <p:txBody>
          <a:bodyPr/>
          <a:lstStyle/>
          <a:p>
            <a:fld id="{A962A0A5-0C45-43C7-9617-0D04DE4C7743}" type="datetimeFigureOut">
              <a:rPr lang="es-CO" smtClean="0"/>
              <a:t>3/10/2024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AE167DD-C796-4941-B2DC-9EA28D22F057}" type="slidenum">
              <a:rPr lang="es-CO" smtClean="0"/>
              <a:t>‹#›</a:t>
            </a:fld>
            <a:endParaRPr lang="es-CO"/>
          </a:p>
        </p:txBody>
      </p:sp>
    </p:spTree>
    <p:extLst>
      <p:ext uri="{BB962C8B-B14F-4D97-AF65-F5344CB8AC3E}">
        <p14:creationId xmlns:p14="http://schemas.microsoft.com/office/powerpoint/2010/main" val="3887976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p:cNvSpPr>
            <a:spLocks noGrp="1"/>
          </p:cNvSpPr>
          <p:nvPr>
            <p:ph type="dt" sz="half" idx="10"/>
          </p:nvPr>
        </p:nvSpPr>
        <p:spPr/>
        <p:txBody>
          <a:bodyPr/>
          <a:lstStyle/>
          <a:p>
            <a:fld id="{A962A0A5-0C45-43C7-9617-0D04DE4C7743}" type="datetimeFigureOut">
              <a:rPr lang="es-CO" smtClean="0"/>
              <a:t>3/10/2024</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BAE167DD-C796-4941-B2DC-9EA28D22F057}" type="slidenum">
              <a:rPr lang="es-CO" smtClean="0"/>
              <a:t>‹#›</a:t>
            </a:fld>
            <a:endParaRPr lang="es-CO"/>
          </a:p>
        </p:txBody>
      </p:sp>
    </p:spTree>
    <p:extLst>
      <p:ext uri="{BB962C8B-B14F-4D97-AF65-F5344CB8AC3E}">
        <p14:creationId xmlns:p14="http://schemas.microsoft.com/office/powerpoint/2010/main" val="752856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A962A0A5-0C45-43C7-9617-0D04DE4C7743}" type="datetimeFigureOut">
              <a:rPr lang="es-CO" smtClean="0"/>
              <a:t>3/10/2024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BAE167DD-C796-4941-B2DC-9EA28D22F057}" type="slidenum">
              <a:rPr lang="es-CO" smtClean="0"/>
              <a:t>‹#›</a:t>
            </a:fld>
            <a:endParaRPr lang="es-CO"/>
          </a:p>
        </p:txBody>
      </p:sp>
    </p:spTree>
    <p:extLst>
      <p:ext uri="{BB962C8B-B14F-4D97-AF65-F5344CB8AC3E}">
        <p14:creationId xmlns:p14="http://schemas.microsoft.com/office/powerpoint/2010/main" val="745735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A962A0A5-0C45-43C7-9617-0D04DE4C7743}" type="datetimeFigureOut">
              <a:rPr lang="es-CO" smtClean="0"/>
              <a:t>3/10/2024</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BAE167DD-C796-4941-B2DC-9EA28D22F057}" type="slidenum">
              <a:rPr lang="es-CO" smtClean="0"/>
              <a:t>‹#›</a:t>
            </a:fld>
            <a:endParaRPr lang="es-CO"/>
          </a:p>
        </p:txBody>
      </p:sp>
    </p:spTree>
    <p:extLst>
      <p:ext uri="{BB962C8B-B14F-4D97-AF65-F5344CB8AC3E}">
        <p14:creationId xmlns:p14="http://schemas.microsoft.com/office/powerpoint/2010/main" val="1183010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a:t>Haga clic para modificar el estilo de título del patrón</a:t>
            </a:r>
            <a:endParaRPr lang="en-US"/>
          </a:p>
        </p:txBody>
      </p:sp>
      <p:sp>
        <p:nvSpPr>
          <p:cNvPr id="10" name="Content Placeholder 2"/>
          <p:cNvSpPr>
            <a:spLocks noGrp="1"/>
          </p:cNvSpPr>
          <p:nvPr>
            <p:ph sz="quarter" idx="13"/>
          </p:nvPr>
        </p:nvSpPr>
        <p:spPr>
          <a:xfrm>
            <a:off x="5078062" y="609600"/>
            <a:ext cx="6200163" cy="518159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962A0A5-0C45-43C7-9617-0D04DE4C7743}" type="datetimeFigureOut">
              <a:rPr lang="es-CO" smtClean="0"/>
              <a:t>3/10/2024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AE167DD-C796-4941-B2DC-9EA28D22F057}" type="slidenum">
              <a:rPr lang="es-CO" smtClean="0"/>
              <a:t>‹#›</a:t>
            </a:fld>
            <a:endParaRPr lang="es-CO"/>
          </a:p>
        </p:txBody>
      </p:sp>
    </p:spTree>
    <p:extLst>
      <p:ext uri="{BB962C8B-B14F-4D97-AF65-F5344CB8AC3E}">
        <p14:creationId xmlns:p14="http://schemas.microsoft.com/office/powerpoint/2010/main" val="1749486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a:t>Haga clic para modificar el estilo de título del patrón</a:t>
            </a:r>
            <a:endParaRPr lang="en-US"/>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962A0A5-0C45-43C7-9617-0D04DE4C7743}" type="datetimeFigureOut">
              <a:rPr lang="es-CO" smtClean="0"/>
              <a:t>3/10/2024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AE167DD-C796-4941-B2DC-9EA28D22F057}" type="slidenum">
              <a:rPr lang="es-CO" smtClean="0"/>
              <a:t>‹#›</a:t>
            </a:fld>
            <a:endParaRPr lang="es-CO"/>
          </a:p>
        </p:txBody>
      </p:sp>
    </p:spTree>
    <p:extLst>
      <p:ext uri="{BB962C8B-B14F-4D97-AF65-F5344CB8AC3E}">
        <p14:creationId xmlns:p14="http://schemas.microsoft.com/office/powerpoint/2010/main" val="4021002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A962A0A5-0C45-43C7-9617-0D04DE4C7743}" type="datetimeFigureOut">
              <a:rPr lang="es-CO" smtClean="0"/>
              <a:t>3/10/2024</a:t>
            </a:fld>
            <a:endParaRPr lang="es-CO"/>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s-CO"/>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BAE167DD-C796-4941-B2DC-9EA28D22F057}" type="slidenum">
              <a:rPr lang="es-CO" smtClean="0"/>
              <a:t>‹#›</a:t>
            </a:fld>
            <a:endParaRPr lang="es-CO"/>
          </a:p>
        </p:txBody>
      </p:sp>
    </p:spTree>
    <p:extLst>
      <p:ext uri="{BB962C8B-B14F-4D97-AF65-F5344CB8AC3E}">
        <p14:creationId xmlns:p14="http://schemas.microsoft.com/office/powerpoint/2010/main" val="2656011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CCSI.COM.AR/INTELIGENCIA-ARTIFICIAL-BASE-DE-DATOS/%20" TargetMode="External"/><Relationship Id="rId2" Type="http://schemas.openxmlformats.org/officeDocument/2006/relationships/hyperlink" Target="https://www.beedigital.es/inteligencia-artificial/uso-de-la-inteligencia-artificial-para-base-de-datos/" TargetMode="External"/><Relationship Id="rId1" Type="http://schemas.openxmlformats.org/officeDocument/2006/relationships/slideLayout" Target="../slideLayouts/slideLayout2.xml"/><Relationship Id="rId4" Type="http://schemas.openxmlformats.org/officeDocument/2006/relationships/hyperlink" Target="https://acortar.link/vDXWFH"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9B59BB4F-BF31-A7F7-3A7F-3034700CB257}"/>
              </a:ext>
            </a:extLst>
          </p:cNvPr>
          <p:cNvSpPr>
            <a:spLocks noGrp="1"/>
          </p:cNvSpPr>
          <p:nvPr>
            <p:ph type="subTitle" idx="1"/>
          </p:nvPr>
        </p:nvSpPr>
        <p:spPr>
          <a:xfrm>
            <a:off x="1524000" y="491613"/>
            <a:ext cx="9144000" cy="5122606"/>
          </a:xfrm>
        </p:spPr>
        <p:txBody>
          <a:bodyPr vert="horz" lIns="91440" tIns="45720" rIns="91440" bIns="45720" rtlCol="0" anchor="t">
            <a:normAutofit fontScale="92500" lnSpcReduction="20000"/>
          </a:bodyPr>
          <a:lstStyle/>
          <a:p>
            <a:pPr algn="ctr">
              <a:lnSpc>
                <a:spcPct val="116000"/>
              </a:lnSpc>
              <a:spcAft>
                <a:spcPts val="800"/>
              </a:spcAft>
            </a:pPr>
            <a:endParaRPr lang="es-ES" sz="1800">
              <a:effectLst/>
              <a:latin typeface="Aptos" panose="020B0004020202020204" pitchFamily="34" charset="0"/>
              <a:ea typeface="Aptos" panose="020B0004020202020204" pitchFamily="34" charset="0"/>
              <a:cs typeface="Times New Roman" panose="02020603050405020304" pitchFamily="18" charset="0"/>
            </a:endParaRPr>
          </a:p>
          <a:p>
            <a:pPr algn="ctr"/>
            <a:endParaRPr lang="es-ES" sz="1500">
              <a:solidFill>
                <a:srgbClr val="000000"/>
              </a:solidFill>
              <a:effectLst/>
              <a:latin typeface="Aptos"/>
              <a:ea typeface="Aptos" panose="020B0004020202020204" pitchFamily="34" charset="0"/>
              <a:cs typeface="Times New Roman"/>
            </a:endParaRPr>
          </a:p>
          <a:p>
            <a:r>
              <a:rPr lang="es-ES">
                <a:latin typeface="Calibri"/>
                <a:ea typeface="Calibri"/>
                <a:cs typeface="Calibri"/>
              </a:rPr>
              <a:t>Base de datos orientado a la IA</a:t>
            </a:r>
          </a:p>
          <a:p>
            <a:endParaRPr lang="es-ES">
              <a:latin typeface="Calibri"/>
              <a:ea typeface="Calibri"/>
              <a:cs typeface="Calibri"/>
            </a:endParaRPr>
          </a:p>
          <a:p>
            <a:pPr algn="ctr">
              <a:lnSpc>
                <a:spcPct val="116000"/>
              </a:lnSpc>
              <a:spcAft>
                <a:spcPts val="800"/>
              </a:spcAft>
            </a:pPr>
            <a:r>
              <a:rPr lang="es-ES" sz="1800">
                <a:effectLst/>
                <a:latin typeface="Aptos"/>
                <a:ea typeface="Aptos" panose="020B0004020202020204" pitchFamily="34" charset="0"/>
                <a:cs typeface="Times New Roman"/>
              </a:rPr>
              <a:t>Kevin </a:t>
            </a:r>
            <a:r>
              <a:rPr lang="es-ES" sz="1800" err="1">
                <a:effectLst/>
                <a:latin typeface="Aptos"/>
                <a:ea typeface="Aptos" panose="020B0004020202020204" pitchFamily="34" charset="0"/>
                <a:cs typeface="Times New Roman"/>
              </a:rPr>
              <a:t>Yulian</a:t>
            </a:r>
            <a:r>
              <a:rPr lang="es-ES" sz="1800">
                <a:effectLst/>
                <a:latin typeface="Aptos"/>
                <a:ea typeface="Aptos" panose="020B0004020202020204" pitchFamily="34" charset="0"/>
                <a:cs typeface="Times New Roman"/>
              </a:rPr>
              <a:t> Ibarguen Murillo </a:t>
            </a:r>
            <a:endParaRPr lang="es-CO" sz="1800">
              <a:effectLst/>
              <a:latin typeface="Aptos"/>
              <a:ea typeface="Aptos" panose="020B0004020202020204" pitchFamily="34" charset="0"/>
              <a:cs typeface="Times New Roman"/>
            </a:endParaRPr>
          </a:p>
          <a:p>
            <a:pPr algn="ctr">
              <a:lnSpc>
                <a:spcPct val="116000"/>
              </a:lnSpc>
              <a:spcAft>
                <a:spcPts val="800"/>
              </a:spcAft>
            </a:pPr>
            <a:r>
              <a:rPr lang="es-ES" sz="1800">
                <a:effectLst/>
                <a:latin typeface="Aptos"/>
                <a:ea typeface="Aptos" panose="020B0004020202020204" pitchFamily="34" charset="0"/>
                <a:cs typeface="Times New Roman"/>
              </a:rPr>
              <a:t>Juan Pablo George Calderón</a:t>
            </a:r>
            <a:endParaRPr lang="es-CO" sz="1800">
              <a:effectLst/>
              <a:latin typeface="Aptos"/>
              <a:ea typeface="Aptos" panose="020B0004020202020204" pitchFamily="34" charset="0"/>
              <a:cs typeface="Times New Roman"/>
            </a:endParaRPr>
          </a:p>
          <a:p>
            <a:pPr algn="ctr" fontAlgn="base"/>
            <a:r>
              <a:rPr lang="es-ES" sz="1800">
                <a:effectLst/>
                <a:latin typeface="Aptos"/>
                <a:ea typeface="Times New Roman" panose="02020603050405020304" pitchFamily="18" charset="0"/>
                <a:cs typeface="Segoe UI"/>
              </a:rPr>
              <a:t>Ingeniería de sistemas</a:t>
            </a:r>
          </a:p>
          <a:p>
            <a:pPr algn="ctr" fontAlgn="base"/>
            <a:endParaRPr lang="es-ES" sz="1800">
              <a:effectLst/>
              <a:latin typeface="Aptos" panose="020B0004020202020204" pitchFamily="34" charset="0"/>
              <a:ea typeface="Times New Roman" panose="02020603050405020304" pitchFamily="18" charset="0"/>
              <a:cs typeface="Segoe UI" panose="020B0502040204020203" pitchFamily="34" charset="0"/>
            </a:endParaRPr>
          </a:p>
          <a:p>
            <a:pPr algn="ctr" fontAlgn="base"/>
            <a:r>
              <a:rPr lang="es-ES" sz="1800">
                <a:effectLst/>
                <a:latin typeface="Aptos"/>
                <a:ea typeface="Times New Roman" panose="02020603050405020304" pitchFamily="18" charset="0"/>
                <a:cs typeface="Segoe UI"/>
              </a:rPr>
              <a:t>Corporación universitaria</a:t>
            </a:r>
            <a:endParaRPr lang="es-CO" sz="1800">
              <a:effectLst/>
              <a:latin typeface="Aptos"/>
              <a:ea typeface="Times New Roman" panose="02020603050405020304" pitchFamily="18" charset="0"/>
              <a:cs typeface="Segoe UI"/>
            </a:endParaRPr>
          </a:p>
          <a:p>
            <a:pPr algn="ctr" fontAlgn="base"/>
            <a:r>
              <a:rPr lang="es-ES" sz="1800">
                <a:effectLst/>
                <a:latin typeface="Aptos"/>
                <a:ea typeface="Times New Roman" panose="02020603050405020304" pitchFamily="18" charset="0"/>
                <a:cs typeface="Segoe UI"/>
              </a:rPr>
              <a:t>Remington</a:t>
            </a:r>
            <a:endParaRPr lang="es-CO" sz="1800">
              <a:effectLst/>
              <a:latin typeface="Aptos"/>
              <a:ea typeface="Times New Roman" panose="02020603050405020304" pitchFamily="18" charset="0"/>
              <a:cs typeface="Segoe UI"/>
            </a:endParaRPr>
          </a:p>
          <a:p>
            <a:pPr algn="ctr" fontAlgn="base"/>
            <a:endParaRPr lang="es-CO" sz="1800">
              <a:effectLst/>
              <a:latin typeface="Aptos"/>
              <a:ea typeface="Times New Roman" panose="02020603050405020304" pitchFamily="18" charset="0"/>
              <a:cs typeface="Segoe UI"/>
            </a:endParaRPr>
          </a:p>
          <a:p>
            <a:pPr algn="ctr" fontAlgn="base"/>
            <a:r>
              <a:rPr lang="es-ES" sz="1800">
                <a:effectLst/>
                <a:latin typeface="Aptos"/>
                <a:ea typeface="Times New Roman" panose="02020603050405020304" pitchFamily="18" charset="0"/>
                <a:cs typeface="Segoe UI"/>
              </a:rPr>
              <a:t>Base De Datos 2</a:t>
            </a:r>
            <a:endParaRPr lang="es-CO" sz="1800">
              <a:effectLst/>
              <a:latin typeface="Aptos"/>
              <a:ea typeface="Times New Roman" panose="02020603050405020304" pitchFamily="18" charset="0"/>
              <a:cs typeface="Segoe UI"/>
            </a:endParaRPr>
          </a:p>
          <a:p>
            <a:pPr algn="ctr" fontAlgn="base"/>
            <a:endParaRPr lang="es-ES" sz="1800">
              <a:effectLst/>
              <a:latin typeface="Aptos" panose="020B0004020202020204" pitchFamily="34" charset="0"/>
              <a:ea typeface="Times New Roman" panose="02020603050405020304" pitchFamily="18" charset="0"/>
              <a:cs typeface="Segoe UI" panose="020B0502040204020203" pitchFamily="34" charset="0"/>
            </a:endParaRPr>
          </a:p>
          <a:p>
            <a:pPr algn="ctr" fontAlgn="base"/>
            <a:endParaRPr lang="es-CO" sz="1800">
              <a:effectLst/>
              <a:latin typeface="Times New Roman" panose="02020603050405020304" pitchFamily="18" charset="0"/>
              <a:ea typeface="Times New Roman" panose="02020603050405020304" pitchFamily="18" charset="0"/>
            </a:endParaRPr>
          </a:p>
          <a:p>
            <a:endParaRPr lang="es-CO"/>
          </a:p>
        </p:txBody>
      </p:sp>
    </p:spTree>
    <p:extLst>
      <p:ext uri="{BB962C8B-B14F-4D97-AF65-F5344CB8AC3E}">
        <p14:creationId xmlns:p14="http://schemas.microsoft.com/office/powerpoint/2010/main" val="2216930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1A93AD-FDF7-2764-CED5-258F3BEC9782}"/>
              </a:ext>
            </a:extLst>
          </p:cNvPr>
          <p:cNvSpPr>
            <a:spLocks noGrp="1"/>
          </p:cNvSpPr>
          <p:nvPr>
            <p:ph type="title"/>
          </p:nvPr>
        </p:nvSpPr>
        <p:spPr>
          <a:xfrm>
            <a:off x="913774" y="122575"/>
            <a:ext cx="10364451" cy="1596177"/>
          </a:xfrm>
        </p:spPr>
        <p:txBody>
          <a:bodyPr>
            <a:normAutofit/>
          </a:bodyPr>
          <a:lstStyle/>
          <a:p>
            <a:pPr>
              <a:lnSpc>
                <a:spcPct val="115999"/>
              </a:lnSpc>
              <a:spcBef>
                <a:spcPts val="1000"/>
              </a:spcBef>
              <a:spcAft>
                <a:spcPts val="800"/>
              </a:spcAft>
            </a:pPr>
            <a:endParaRPr lang="es-ES" sz="1700">
              <a:latin typeface="Aptos"/>
            </a:endParaRPr>
          </a:p>
          <a:p>
            <a:pPr>
              <a:lnSpc>
                <a:spcPct val="120000"/>
              </a:lnSpc>
              <a:spcBef>
                <a:spcPts val="1000"/>
              </a:spcBef>
            </a:pPr>
            <a:endParaRPr lang="es-ES" sz="1400">
              <a:latin typeface="Aptos"/>
            </a:endParaRPr>
          </a:p>
          <a:p>
            <a:pPr>
              <a:lnSpc>
                <a:spcPct val="120000"/>
              </a:lnSpc>
              <a:spcBef>
                <a:spcPts val="1000"/>
              </a:spcBef>
            </a:pPr>
            <a:r>
              <a:rPr lang="es-ES" sz="2000" b="1">
                <a:solidFill>
                  <a:srgbClr val="7F7F7F"/>
                </a:solidFill>
                <a:latin typeface="Calibri"/>
                <a:ea typeface="Calibri"/>
                <a:cs typeface="Calibri"/>
              </a:rPr>
              <a:t>Base de datos orientado a la IA</a:t>
            </a:r>
            <a:endParaRPr lang="es-CO" b="1"/>
          </a:p>
        </p:txBody>
      </p:sp>
      <p:sp>
        <p:nvSpPr>
          <p:cNvPr id="3" name="Marcador de contenido 2">
            <a:extLst>
              <a:ext uri="{FF2B5EF4-FFF2-40B4-BE49-F238E27FC236}">
                <a16:creationId xmlns:a16="http://schemas.microsoft.com/office/drawing/2014/main" id="{6F8B5C54-23A0-B86A-418A-D91B00026C74}"/>
              </a:ext>
            </a:extLst>
          </p:cNvPr>
          <p:cNvSpPr>
            <a:spLocks noGrp="1"/>
          </p:cNvSpPr>
          <p:nvPr>
            <p:ph sz="quarter" idx="13"/>
          </p:nvPr>
        </p:nvSpPr>
        <p:spPr>
          <a:xfrm>
            <a:off x="815452" y="1661652"/>
            <a:ext cx="10363826" cy="4119715"/>
          </a:xfrm>
        </p:spPr>
        <p:txBody>
          <a:bodyPr vert="horz" lIns="91440" tIns="45720" rIns="91440" bIns="45720" rtlCol="0" anchor="t">
            <a:normAutofit/>
          </a:bodyPr>
          <a:lstStyle/>
          <a:p>
            <a:pPr marL="0" indent="0" algn="just">
              <a:buNone/>
            </a:pPr>
            <a:endParaRPr lang="es-CO" cap="none">
              <a:latin typeface="Calibri"/>
              <a:ea typeface="Calibri"/>
              <a:cs typeface="Calibri"/>
            </a:endParaRPr>
          </a:p>
          <a:p>
            <a:pPr marL="0" indent="0" algn="just">
              <a:buNone/>
            </a:pPr>
            <a:r>
              <a:rPr lang="es-CO" cap="none">
                <a:latin typeface="Calibri"/>
                <a:ea typeface="Calibri"/>
                <a:cs typeface="Calibri"/>
              </a:rPr>
              <a:t>La base de datos con inteligencia artificial es uno de los elementos clave en el entorno altamente cambiante en que las empresas trabajan hoy en día. Así, no se trata simplemente de contar con grandes cantidades de datos: para aprovechar su potencial, las organizaciones tienen también que poder utilizarlos. Es precisamente ahí donde entra en juego la inteligencia artificial para base de datos.</a:t>
            </a:r>
            <a:endParaRPr lang="es-ES" cap="none">
              <a:latin typeface="Calibri"/>
              <a:ea typeface="Calibri"/>
              <a:cs typeface="Calibri"/>
            </a:endParaRPr>
          </a:p>
        </p:txBody>
      </p:sp>
    </p:spTree>
    <p:extLst>
      <p:ext uri="{BB962C8B-B14F-4D97-AF65-F5344CB8AC3E}">
        <p14:creationId xmlns:p14="http://schemas.microsoft.com/office/powerpoint/2010/main" val="3549487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78639D-F5A6-9889-7D1E-45FBF7080066}"/>
              </a:ext>
            </a:extLst>
          </p:cNvPr>
          <p:cNvSpPr>
            <a:spLocks noGrp="1"/>
          </p:cNvSpPr>
          <p:nvPr>
            <p:ph type="title"/>
          </p:nvPr>
        </p:nvSpPr>
        <p:spPr>
          <a:xfrm>
            <a:off x="913775" y="72067"/>
            <a:ext cx="10364451" cy="1596177"/>
          </a:xfrm>
        </p:spPr>
        <p:txBody>
          <a:bodyPr>
            <a:normAutofit/>
          </a:bodyPr>
          <a:lstStyle/>
          <a:p>
            <a:endParaRPr lang="es-ES" sz="2400">
              <a:latin typeface="Calibri"/>
              <a:ea typeface="Calibri"/>
              <a:cs typeface="Calibri"/>
            </a:endParaRPr>
          </a:p>
          <a:p>
            <a:r>
              <a:rPr lang="es-CO" sz="2400" cap="none">
                <a:solidFill>
                  <a:srgbClr val="C00000"/>
                </a:solidFill>
                <a:latin typeface="Calibri"/>
                <a:ea typeface="Calibri"/>
                <a:cs typeface="Calibri"/>
              </a:rPr>
              <a:t>¿Cómo funcionan las bases de datos para la inteligencia artificial?</a:t>
            </a:r>
            <a:endParaRPr lang="es-ES" sz="2400" cap="none">
              <a:solidFill>
                <a:srgbClr val="C00000"/>
              </a:solidFill>
              <a:latin typeface="Calibri"/>
              <a:ea typeface="Calibri"/>
              <a:cs typeface="Calibri"/>
            </a:endParaRPr>
          </a:p>
          <a:p>
            <a:endParaRPr lang="es-CO" sz="2800"/>
          </a:p>
        </p:txBody>
      </p:sp>
      <p:sp>
        <p:nvSpPr>
          <p:cNvPr id="3" name="Marcador de contenido 2">
            <a:extLst>
              <a:ext uri="{FF2B5EF4-FFF2-40B4-BE49-F238E27FC236}">
                <a16:creationId xmlns:a16="http://schemas.microsoft.com/office/drawing/2014/main" id="{00833CC5-9A56-C3EE-1451-91A24675C0D5}"/>
              </a:ext>
            </a:extLst>
          </p:cNvPr>
          <p:cNvSpPr>
            <a:spLocks noGrp="1"/>
          </p:cNvSpPr>
          <p:nvPr>
            <p:ph sz="quarter" idx="13"/>
          </p:nvPr>
        </p:nvSpPr>
        <p:spPr>
          <a:xfrm>
            <a:off x="914399" y="1291267"/>
            <a:ext cx="10363826" cy="5684720"/>
          </a:xfrm>
        </p:spPr>
        <p:txBody>
          <a:bodyPr vert="horz" lIns="91440" tIns="45720" rIns="91440" bIns="45720" rtlCol="0" anchor="t">
            <a:normAutofit/>
          </a:bodyPr>
          <a:lstStyle/>
          <a:p>
            <a:pPr marL="0" indent="0">
              <a:buNone/>
            </a:pPr>
            <a:endParaRPr lang="es-ES" cap="none">
              <a:latin typeface="Calibri"/>
              <a:ea typeface="+mn-lt"/>
              <a:cs typeface="+mn-lt"/>
            </a:endParaRPr>
          </a:p>
          <a:p>
            <a:pPr marL="0" indent="0" algn="just">
              <a:buNone/>
            </a:pPr>
            <a:endParaRPr lang="es-ES" cap="none">
              <a:latin typeface="Calibri"/>
              <a:ea typeface="+mn-lt"/>
              <a:cs typeface="+mn-lt"/>
            </a:endParaRPr>
          </a:p>
          <a:p>
            <a:pPr marL="0" indent="0" algn="just">
              <a:buNone/>
            </a:pPr>
            <a:r>
              <a:rPr lang="es-ES" cap="none">
                <a:latin typeface="Calibri"/>
                <a:ea typeface="+mn-lt"/>
                <a:cs typeface="+mn-lt"/>
              </a:rPr>
              <a:t>Las bases de datos en aplicaciones de inteligencia artificial utilizan algoritmos que aprenden de los patrones de datos, permitiendo a las máquinas predecir resultados futuros basados en experiencias pasadas. La ciencia de datos es fundamental en estos sistemas, ya que la cantidad y calidad de los datos de entrenamiento determinan la capacidad de las máquinas para reconocer patrones y tomar decisiones. Esto es especialmente importante en el aprendizaje automático, donde se necesitan grandes volúmenes de datos para obtener resultados precisos</a:t>
            </a:r>
            <a:endParaRPr lang="es-ES" cap="none">
              <a:latin typeface="Calibri"/>
              <a:ea typeface="Calibri"/>
              <a:cs typeface="Calibri"/>
            </a:endParaRPr>
          </a:p>
          <a:p>
            <a:pPr marL="0" indent="0" algn="just">
              <a:buNone/>
            </a:pPr>
            <a:endParaRPr lang="es-ES"/>
          </a:p>
          <a:p>
            <a:pPr marL="0" indent="0" algn="just">
              <a:buNone/>
            </a:pPr>
            <a:endParaRPr lang="es-ES"/>
          </a:p>
          <a:p>
            <a:pPr marL="0" indent="0">
              <a:buNone/>
            </a:pPr>
            <a:endParaRPr lang="es-CO"/>
          </a:p>
        </p:txBody>
      </p:sp>
    </p:spTree>
    <p:extLst>
      <p:ext uri="{BB962C8B-B14F-4D97-AF65-F5344CB8AC3E}">
        <p14:creationId xmlns:p14="http://schemas.microsoft.com/office/powerpoint/2010/main" val="478311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7E94A9-D665-17DD-BB6D-52881BCB4805}"/>
              </a:ext>
            </a:extLst>
          </p:cNvPr>
          <p:cNvSpPr>
            <a:spLocks noGrp="1"/>
          </p:cNvSpPr>
          <p:nvPr>
            <p:ph type="title"/>
          </p:nvPr>
        </p:nvSpPr>
        <p:spPr/>
        <p:txBody>
          <a:bodyPr>
            <a:normAutofit/>
          </a:bodyPr>
          <a:lstStyle/>
          <a:p>
            <a:r>
              <a:rPr lang="es-CO" sz="2400" b="1" cap="none">
                <a:solidFill>
                  <a:srgbClr val="C00000"/>
                </a:solidFill>
                <a:latin typeface="Calibri"/>
                <a:ea typeface="Calibri"/>
                <a:cs typeface="Calibri"/>
              </a:rPr>
              <a:t>Características de las bases de datos para IA y ML</a:t>
            </a:r>
            <a:endParaRPr lang="es-ES" sz="2400" cap="none">
              <a:solidFill>
                <a:srgbClr val="C00000"/>
              </a:solidFill>
              <a:latin typeface="Calibri"/>
              <a:ea typeface="Calibri"/>
              <a:cs typeface="Calibri"/>
            </a:endParaRPr>
          </a:p>
        </p:txBody>
      </p:sp>
      <p:sp>
        <p:nvSpPr>
          <p:cNvPr id="3" name="Marcador de contenido 2">
            <a:extLst>
              <a:ext uri="{FF2B5EF4-FFF2-40B4-BE49-F238E27FC236}">
                <a16:creationId xmlns:a16="http://schemas.microsoft.com/office/drawing/2014/main" id="{B8A488FE-E59A-C89F-5BCD-3CA21C8E047D}"/>
              </a:ext>
            </a:extLst>
          </p:cNvPr>
          <p:cNvSpPr>
            <a:spLocks noGrp="1"/>
          </p:cNvSpPr>
          <p:nvPr>
            <p:ph sz="quarter" idx="13"/>
          </p:nvPr>
        </p:nvSpPr>
        <p:spPr/>
        <p:txBody>
          <a:bodyPr vert="horz" lIns="91440" tIns="45720" rIns="91440" bIns="45720" rtlCol="0" anchor="t">
            <a:normAutofit/>
          </a:bodyPr>
          <a:lstStyle/>
          <a:p>
            <a:r>
              <a:rPr lang="es-CO" sz="1800" b="1" cap="none">
                <a:solidFill>
                  <a:srgbClr val="181818"/>
                </a:solidFill>
                <a:latin typeface="Calibri"/>
                <a:ea typeface="Calibri"/>
                <a:cs typeface="Calibri"/>
              </a:rPr>
              <a:t>Procesamiento de datos más rápido</a:t>
            </a:r>
          </a:p>
          <a:p>
            <a:pPr>
              <a:buClr>
                <a:srgbClr val="000000"/>
              </a:buClr>
            </a:pPr>
            <a:endParaRPr lang="es-CO" sz="1800" b="1" cap="none">
              <a:solidFill>
                <a:srgbClr val="181818"/>
              </a:solidFill>
              <a:latin typeface="Calibri"/>
              <a:ea typeface="Calibri"/>
              <a:cs typeface="Calibri"/>
            </a:endParaRPr>
          </a:p>
          <a:p>
            <a:pPr>
              <a:buClr>
                <a:srgbClr val="000000"/>
              </a:buClr>
            </a:pPr>
            <a:r>
              <a:rPr lang="es-CO" sz="1800" b="1" cap="none">
                <a:solidFill>
                  <a:srgbClr val="181818"/>
                </a:solidFill>
                <a:latin typeface="Calibri"/>
                <a:ea typeface="Calibri"/>
                <a:cs typeface="Calibri"/>
              </a:rPr>
              <a:t>Análisis predictivo</a:t>
            </a:r>
          </a:p>
          <a:p>
            <a:pPr>
              <a:buClr>
                <a:srgbClr val="000000"/>
              </a:buClr>
            </a:pPr>
            <a:endParaRPr lang="es-CO" sz="1800" b="1" cap="none">
              <a:solidFill>
                <a:srgbClr val="181818"/>
              </a:solidFill>
              <a:latin typeface="Calibri"/>
              <a:ea typeface="Calibri"/>
              <a:cs typeface="Calibri"/>
            </a:endParaRPr>
          </a:p>
          <a:p>
            <a:pPr>
              <a:buClr>
                <a:srgbClr val="000000"/>
              </a:buClr>
            </a:pPr>
            <a:r>
              <a:rPr lang="es-CO" sz="1800" b="1" cap="none">
                <a:solidFill>
                  <a:srgbClr val="181818"/>
                </a:solidFill>
                <a:latin typeface="Calibri"/>
                <a:ea typeface="Calibri"/>
                <a:cs typeface="Calibri"/>
              </a:rPr>
              <a:t>Procesamiento de lenguaje natural (PLN)</a:t>
            </a:r>
          </a:p>
          <a:p>
            <a:pPr>
              <a:buClr>
                <a:srgbClr val="000000"/>
              </a:buClr>
            </a:pPr>
            <a:endParaRPr lang="es-CO" sz="1400" b="1">
              <a:solidFill>
                <a:srgbClr val="181818"/>
              </a:solidFill>
              <a:latin typeface="Calibri"/>
              <a:ea typeface="Calibri"/>
              <a:cs typeface="Calibri"/>
            </a:endParaRPr>
          </a:p>
        </p:txBody>
      </p:sp>
      <p:pic>
        <p:nvPicPr>
          <p:cNvPr id="4" name="Imagen 3" descr="Qué es ML_Tipos de Aprendizaje Machine Learning">
            <a:extLst>
              <a:ext uri="{FF2B5EF4-FFF2-40B4-BE49-F238E27FC236}">
                <a16:creationId xmlns:a16="http://schemas.microsoft.com/office/drawing/2014/main" id="{DEA4FD56-C8C5-4E22-E7E7-18E2E9F6324A}"/>
              </a:ext>
            </a:extLst>
          </p:cNvPr>
          <p:cNvPicPr>
            <a:picLocks noChangeAspect="1"/>
          </p:cNvPicPr>
          <p:nvPr/>
        </p:nvPicPr>
        <p:blipFill>
          <a:blip r:embed="rId2"/>
          <a:stretch>
            <a:fillRect/>
          </a:stretch>
        </p:blipFill>
        <p:spPr>
          <a:xfrm>
            <a:off x="6093177" y="2218266"/>
            <a:ext cx="5085644" cy="3409244"/>
          </a:xfrm>
          <a:prstGeom prst="rect">
            <a:avLst/>
          </a:prstGeom>
        </p:spPr>
      </p:pic>
    </p:spTree>
    <p:extLst>
      <p:ext uri="{BB962C8B-B14F-4D97-AF65-F5344CB8AC3E}">
        <p14:creationId xmlns:p14="http://schemas.microsoft.com/office/powerpoint/2010/main" val="2549058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E44B62-461D-0AFE-6531-F065774407A8}"/>
              </a:ext>
            </a:extLst>
          </p:cNvPr>
          <p:cNvSpPr>
            <a:spLocks noGrp="1"/>
          </p:cNvSpPr>
          <p:nvPr>
            <p:ph type="title"/>
          </p:nvPr>
        </p:nvSpPr>
        <p:spPr/>
        <p:txBody>
          <a:bodyPr>
            <a:normAutofit/>
          </a:bodyPr>
          <a:lstStyle/>
          <a:p>
            <a:r>
              <a:rPr lang="es-CO" sz="2000" b="1" cap="none">
                <a:solidFill>
                  <a:srgbClr val="C00000"/>
                </a:solidFill>
                <a:latin typeface="Calibri"/>
                <a:ea typeface="Calibri"/>
                <a:cs typeface="Calibri"/>
              </a:rPr>
              <a:t>Beneficios de utilizar modelos de aprendizaje automático y bases de datos de IA</a:t>
            </a:r>
            <a:endParaRPr lang="es-ES" sz="2000" cap="none">
              <a:solidFill>
                <a:srgbClr val="C00000"/>
              </a:solidFill>
              <a:latin typeface="Calibri"/>
              <a:ea typeface="Calibri"/>
              <a:cs typeface="Calibri"/>
            </a:endParaRPr>
          </a:p>
        </p:txBody>
      </p:sp>
      <p:sp>
        <p:nvSpPr>
          <p:cNvPr id="3" name="Marcador de contenido 2">
            <a:extLst>
              <a:ext uri="{FF2B5EF4-FFF2-40B4-BE49-F238E27FC236}">
                <a16:creationId xmlns:a16="http://schemas.microsoft.com/office/drawing/2014/main" id="{C84098C7-BF4B-3083-35EC-F5EFE276F4D0}"/>
              </a:ext>
            </a:extLst>
          </p:cNvPr>
          <p:cNvSpPr>
            <a:spLocks noGrp="1"/>
          </p:cNvSpPr>
          <p:nvPr>
            <p:ph sz="quarter" idx="13"/>
          </p:nvPr>
        </p:nvSpPr>
        <p:spPr/>
        <p:txBody>
          <a:bodyPr vert="horz" lIns="91440" tIns="45720" rIns="91440" bIns="45720" rtlCol="0" anchor="t">
            <a:normAutofit/>
          </a:bodyPr>
          <a:lstStyle/>
          <a:p>
            <a:r>
              <a:rPr lang="es-CO" sz="1800" b="1" cap="none">
                <a:solidFill>
                  <a:srgbClr val="181818"/>
                </a:solidFill>
                <a:latin typeface="Source Sans Pro"/>
                <a:ea typeface="Source Sans Pro"/>
              </a:rPr>
              <a:t>Mejora de la inteligencia empresarial</a:t>
            </a:r>
          </a:p>
          <a:p>
            <a:pPr>
              <a:buClr>
                <a:srgbClr val="000000"/>
              </a:buClr>
            </a:pPr>
            <a:endParaRPr lang="es-CO" sz="1800" b="1">
              <a:solidFill>
                <a:srgbClr val="181818"/>
              </a:solidFill>
              <a:latin typeface="Source Sans Pro"/>
              <a:ea typeface="Source Sans Pro"/>
            </a:endParaRPr>
          </a:p>
          <a:p>
            <a:pPr>
              <a:buClr>
                <a:srgbClr val="000000"/>
              </a:buClr>
            </a:pPr>
            <a:r>
              <a:rPr lang="es-CO" sz="1800" b="1" cap="none">
                <a:solidFill>
                  <a:srgbClr val="181818"/>
                </a:solidFill>
                <a:latin typeface="Source Sans Pro"/>
                <a:ea typeface="Source Sans Pro"/>
              </a:rPr>
              <a:t>Innovación desencadenada</a:t>
            </a:r>
          </a:p>
          <a:p>
            <a:pPr>
              <a:buClr>
                <a:srgbClr val="000000"/>
              </a:buClr>
            </a:pPr>
            <a:endParaRPr lang="es-CO" sz="1800" b="1">
              <a:solidFill>
                <a:srgbClr val="181818"/>
              </a:solidFill>
              <a:latin typeface="Source Sans Pro"/>
              <a:ea typeface="Source Sans Pro"/>
            </a:endParaRPr>
          </a:p>
          <a:p>
            <a:pPr>
              <a:buClr>
                <a:srgbClr val="000000"/>
              </a:buClr>
            </a:pPr>
            <a:r>
              <a:rPr lang="es-CO" sz="1800" b="1" cap="none">
                <a:solidFill>
                  <a:srgbClr val="181818"/>
                </a:solidFill>
                <a:latin typeface="Source Sans Pro"/>
                <a:ea typeface="Source Sans Pro"/>
              </a:rPr>
              <a:t>Mejora de la experiencia del cliente</a:t>
            </a:r>
          </a:p>
        </p:txBody>
      </p:sp>
    </p:spTree>
    <p:extLst>
      <p:ext uri="{BB962C8B-B14F-4D97-AF65-F5344CB8AC3E}">
        <p14:creationId xmlns:p14="http://schemas.microsoft.com/office/powerpoint/2010/main" val="3197044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ED7D490-C217-3D5A-08BA-2B78A10924D7}"/>
              </a:ext>
            </a:extLst>
          </p:cNvPr>
          <p:cNvSpPr>
            <a:spLocks noGrp="1"/>
          </p:cNvSpPr>
          <p:nvPr>
            <p:ph sz="quarter" idx="13"/>
          </p:nvPr>
        </p:nvSpPr>
        <p:spPr/>
        <p:txBody>
          <a:bodyPr vert="horz" lIns="91440" tIns="45720" rIns="91440" bIns="45720" rtlCol="0" anchor="t">
            <a:normAutofit/>
          </a:bodyPr>
          <a:lstStyle/>
          <a:p>
            <a:pPr marL="0" indent="0">
              <a:buNone/>
            </a:pPr>
            <a:r>
              <a:rPr lang="es-CO" sz="2000"/>
              <a:t>Referencias:</a:t>
            </a:r>
            <a:endParaRPr lang="es-CO" sz="1800">
              <a:solidFill>
                <a:srgbClr val="000000"/>
              </a:solidFill>
              <a:latin typeface="Aptos" panose="020B0004020202020204" pitchFamily="34" charset="0"/>
              <a:cs typeface="Times New Roman" panose="02020603050405020304" pitchFamily="18" charset="0"/>
            </a:endParaRPr>
          </a:p>
          <a:p>
            <a:pPr marL="0" indent="0">
              <a:buNone/>
            </a:pPr>
            <a:r>
              <a:rPr lang="es-ES" sz="1400">
                <a:solidFill>
                  <a:srgbClr val="467886"/>
                </a:solidFill>
                <a:latin typeface="Calibri"/>
                <a:ea typeface="+mn-lt"/>
                <a:cs typeface="+mn-lt"/>
                <a:hlinkClick r:id="rId2"/>
              </a:rPr>
              <a:t>https://www.beedigital.es/inteligencia-artificial/uso-de-la-inteligencia-artificial-para-base-de-datos/</a:t>
            </a:r>
            <a:r>
              <a:rPr lang="es-ES" sz="1400">
                <a:solidFill>
                  <a:srgbClr val="467886"/>
                </a:solidFill>
                <a:latin typeface="Calibri"/>
                <a:ea typeface="+mn-lt"/>
                <a:cs typeface="+mn-lt"/>
              </a:rPr>
              <a:t> </a:t>
            </a:r>
            <a:endParaRPr lang="es-ES" sz="1400">
              <a:latin typeface="Calibri"/>
              <a:ea typeface="+mn-lt"/>
              <a:cs typeface="+mn-lt"/>
            </a:endParaRPr>
          </a:p>
          <a:p>
            <a:pPr marL="0" indent="0">
              <a:buNone/>
            </a:pPr>
            <a:r>
              <a:rPr lang="es-ES" sz="1400" u="sng">
                <a:solidFill>
                  <a:srgbClr val="467886"/>
                </a:solidFill>
                <a:latin typeface="Calibri"/>
                <a:ea typeface="Calibri"/>
                <a:cs typeface="Calibri"/>
                <a:hlinkClick r:id="rId3"/>
              </a:rPr>
              <a:t>HTTPS</a:t>
            </a:r>
            <a:r>
              <a:rPr lang="es-ES" sz="1400" u="sng">
                <a:solidFill>
                  <a:srgbClr val="467886"/>
                </a:solidFill>
                <a:latin typeface="Calibri"/>
                <a:ea typeface="Calibri"/>
                <a:cs typeface="Calibri"/>
                <a:hlinkClick r:id="rId3">
                  <a:extLst>
                    <a:ext uri="{A12FA001-AC4F-418D-AE19-62706E023703}">
                      <ahyp:hlinkClr xmlns:ahyp="http://schemas.microsoft.com/office/drawing/2018/hyperlinkcolor" val="tx"/>
                    </a:ext>
                  </a:extLst>
                </a:hlinkClick>
              </a:rPr>
              <a:t>://ICCSI.COM.AR/INTELIGENCIA-ARTIFICIAL-BASE-DE-DATOS/</a:t>
            </a:r>
            <a:endParaRPr lang="es-ES" sz="1400">
              <a:solidFill>
                <a:srgbClr val="000000"/>
              </a:solidFill>
              <a:latin typeface="Calibri"/>
              <a:ea typeface="Calibri"/>
              <a:cs typeface="Calibri"/>
            </a:endParaRPr>
          </a:p>
          <a:p>
            <a:pPr marL="0" indent="0">
              <a:buNone/>
            </a:pPr>
            <a:r>
              <a:rPr lang="es-ES" sz="1400">
                <a:ea typeface="+mn-lt"/>
                <a:cs typeface="+mn-lt"/>
                <a:hlinkClick r:id="rId4"/>
              </a:rPr>
              <a:t>https://acortar.link/vDXWFH</a:t>
            </a:r>
            <a:endParaRPr lang="es-ES"/>
          </a:p>
          <a:p>
            <a:pPr marL="0" indent="0">
              <a:buNone/>
            </a:pPr>
            <a:endParaRPr lang="es-ES" sz="1400">
              <a:solidFill>
                <a:srgbClr val="000000"/>
              </a:solidFill>
              <a:latin typeface="Tw Cen MT"/>
              <a:ea typeface="Calibri"/>
              <a:cs typeface="Calibri"/>
            </a:endParaRPr>
          </a:p>
          <a:p>
            <a:pPr marL="0" indent="0">
              <a:buNone/>
            </a:pPr>
            <a:endParaRPr lang="es-ES" sz="1400" u="sng">
              <a:solidFill>
                <a:srgbClr val="467886"/>
              </a:solidFill>
              <a:latin typeface="Calibri"/>
              <a:ea typeface="Calibri"/>
              <a:cs typeface="Calibri"/>
            </a:endParaRPr>
          </a:p>
          <a:p>
            <a:pPr marL="0" indent="0">
              <a:buNone/>
            </a:pPr>
            <a:endParaRPr lang="es-ES" sz="1400">
              <a:solidFill>
                <a:srgbClr val="467886"/>
              </a:solidFill>
            </a:endParaRPr>
          </a:p>
          <a:p>
            <a:pPr marL="0" indent="0">
              <a:buNone/>
            </a:pPr>
            <a:endParaRPr lang="es-CO"/>
          </a:p>
        </p:txBody>
      </p:sp>
    </p:spTree>
    <p:extLst>
      <p:ext uri="{BB962C8B-B14F-4D97-AF65-F5344CB8AC3E}">
        <p14:creationId xmlns:p14="http://schemas.microsoft.com/office/powerpoint/2010/main" val="253466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5964425C-A92B-4E6A-F2C2-73C1CDB12E47}"/>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612491" y="973395"/>
            <a:ext cx="8634998" cy="4817806"/>
          </a:xfrm>
        </p:spPr>
      </p:pic>
    </p:spTree>
    <p:extLst>
      <p:ext uri="{BB962C8B-B14F-4D97-AF65-F5344CB8AC3E}">
        <p14:creationId xmlns:p14="http://schemas.microsoft.com/office/powerpoint/2010/main" val="3336844119"/>
      </p:ext>
    </p:extLst>
  </p:cSld>
  <p:clrMapOvr>
    <a:masterClrMapping/>
  </p:clrMapOvr>
</p:sld>
</file>

<file path=ppt/theme/theme1.xml><?xml version="1.0" encoding="utf-8"?>
<a:theme xmlns:a="http://schemas.openxmlformats.org/drawingml/2006/main" name="Gota">
  <a:themeElements>
    <a:clrScheme name="Got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Gota</Template>
  <Application>Microsoft Office PowerPoint</Application>
  <PresentationFormat>Widescreen</PresentationFormat>
  <Slides>7</Slides>
  <Notes>0</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Gota</vt:lpstr>
      <vt:lpstr>PowerPoint Presentation</vt:lpstr>
      <vt:lpstr>  Base de datos orientado a la IA</vt:lpstr>
      <vt:lpstr> ¿Cómo funcionan las bases de datos para la inteligencia artificial? </vt:lpstr>
      <vt:lpstr>Características de las bases de datos para IA y ML</vt:lpstr>
      <vt:lpstr>Beneficios de utilizar modelos de aprendizaje automático y bases de datos de IA</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BRAYAN IBARGUEN</dc:creator>
  <cp:revision>1</cp:revision>
  <dcterms:created xsi:type="dcterms:W3CDTF">2024-09-26T22:05:05Z</dcterms:created>
  <dcterms:modified xsi:type="dcterms:W3CDTF">2024-10-03T21:11:40Z</dcterms:modified>
</cp:coreProperties>
</file>